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2958e70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ba81514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47ffda06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6e42e4d7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69be17ce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f0d0b9e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586e6559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7175d268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6e48e409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7373436f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145067a0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2ac343cb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7bfe36a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7997da5b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6080caba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277daad5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2b5a9a34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4941e228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466d5ab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7b55cfce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ebe1ca4.jpe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34a732a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5ccee4b4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16eb60be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13091506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94346ad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c306fd52539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127efa8b.jpe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4e72c529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c30371c65b3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October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$51,923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$11,945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$500 - $428,000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-23.53%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$51,923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-74.78%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($205,901)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367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$368,299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64.35%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($224,098)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$277,600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$74,220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$519,537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$1,227,842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$74,302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$2,749,165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$650,702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$44,247,712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$374,891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$47,611,146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$15,000 - $40,000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-32.04%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($40,464)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-2.04%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$691,407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1228.99%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($52,025)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$364,555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$12,030,317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06"/>
                <a:gridCol w="951906"/>
                <a:gridCol w="1184649"/>
                <a:gridCol w="156520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RICHARDSON, GERALD M &amp; JEAN E CHOUQU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RAINIER ONE LLC ASPRIENT PROPERTIES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$135,161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$4,399 - $1,186,000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$135,161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890.94%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($13,640)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110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80.33%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$609,526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2847.51%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($20,679)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$613,800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$1,227,601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$259,166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$5,707,290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$57,072,898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$622,267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$3,733,601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$105,282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$5,369,380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64596"/>
                <a:gridCol w="967459"/>
                <a:gridCol w="1184649"/>
                <a:gridCol w="203089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$1,186,000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BRINKLEY, CYNTHIA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5795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EMILY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BRISCO, BETHANY A &amp; ANDREW F CAWOOD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6223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 JOE EDWARDS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RUTLAND, JONATHAN &amp; JOHN ALLEN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ROOSEVELT JR &amp; LAURA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5908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LIBERMAN, DENISE D &amp; R SCOTT GRANNEM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6045-47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HAWKINS, EMILY &amp; THOMAS WEESEI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6152 WASHINGTON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KURTZ, PAUL B &amp; KATHERINE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6178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DUNN, ROBERT C III &amp; MARY C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6055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$48,312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$1,075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$666 - $450,000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$48,312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799.08%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($5,374)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$357,243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198.24%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($119,782)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$79,996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$479,974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$13,480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$390,012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$12,480,390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498"/>
                <a:gridCol w="1005931"/>
                <a:gridCol w="1184649"/>
                <a:gridCol w="2062003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GIBSON, KARLA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PAGEANT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6161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SANDERS, TORRE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5641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CARADINE, LAVELLE JR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5728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LAND CLEARANCE FOR REDEVELOPMENT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5537-39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5543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5545 ETZEL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MASTIN, DAVID &amp; NANCY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5890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HENNING, AARON &amp; CAREN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5615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TAYLOR, DANIEAL 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5936-8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$18,242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128.03%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$17,418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$41,370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-27.08%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($56,735)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$17,418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$21,911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$525,860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$17,418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$51,923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$2,024,979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$23,495,926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$305,447,040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$135,161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$1,486,767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$147,323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$48,312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$483,122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$590,860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$406,129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$94,628,023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$12,031,497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$4,350,297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$308,871,069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$72,251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$794,760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$987,700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$66,175,879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$458,672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$330,144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$13,535,905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48293"/>
                <a:gridCol w="951906"/>
                <a:gridCol w="1184649"/>
                <a:gridCol w="154958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FLAIZ, JOHN C/O GERALD MAURICE RANKI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5179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ROBERTSON, LINDA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5186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HAMILTON, RHONADA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5218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BRANTLEY, RONALD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5043 WELLS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$30,000 -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($30,000)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-22.22%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$44,786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37.96%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($32,463)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5769"/>
                <a:gridCol w="1005931"/>
                <a:gridCol w="1184649"/>
                <a:gridCol w="140988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ROOSEVELT TOWNE LTD PARTNERSHIP C/O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701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$6,500 - $6,500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October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-87.96%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($54,000)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286.54%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($13,762)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$23,495,926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$9,400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$3,000 - $300,490,140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$43,720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$349,760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74486"/>
                <a:gridCol w="951906"/>
                <a:gridCol w="1184649"/>
                <a:gridCol w="1254772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LOCKETT, JOSEPHINE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4557 LEWIS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October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$29,465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$36,000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$5,023 - $56,000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building permits in October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$29,465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($25,833)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$43,503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($115,115)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$30,512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$28,767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$20,508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$44,128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$397,149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63641"/>
                <a:gridCol w="967459"/>
                <a:gridCol w="1184649"/>
                <a:gridCol w="2023190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MOSHEN, REDA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4227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GUARDIAN ANGEL SETTLEMENT ASSOC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1127 N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ST LOUIS HOUSING AUTHORITY OF THE CI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3921 C D BANKS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GUARDIAN ANGEL SETTLEMENT ASSOC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1127 N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GREEN, CAROL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4154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building permits in October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-23.53%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$23,495,926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October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29205.26%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($80,176)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-29.80%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(151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$2,932,702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1348.96%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($202,401)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115344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October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$1,128,125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$42,982,077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$300,874,540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$53,777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$699,100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$506,777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$4,560,989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$6,582,823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$302,809,880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009002"/>
                <a:gridCol w="1005931"/>
                <a:gridCol w="1184649"/>
                <a:gridCol w="189883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FARRELL, BRIAN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4335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FARRELL, BRIAN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4335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HEAGNEY, PHILIP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4541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4248 MANCHESTER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4248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CENCORE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4330 VISTA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GS CHROMA PH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900 S SARAH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TCF INVESTMENTS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1039 TOWER GROVE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JCAT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4501-07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PK REAL ESTATE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4337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BRACKEN, ANDREW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4521 WICHITA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4143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STREET SWAN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$300,490,140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4500-4540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GREEN ST 4565 MCREE INVESTORS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4565 MCREE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2020-11-05T17:29:44Z</dcterms:modified>
  <cp:category/>
</cp:coreProperties>
</file>